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85" r:id="rId2"/>
    <p:sldId id="284" r:id="rId3"/>
  </p:sldIdLst>
  <p:sldSz cx="43200638" cy="28800425"/>
  <p:notesSz cx="6858000" cy="9144000"/>
  <p:defaultTextStyle>
    <a:defPPr>
      <a:defRPr lang="en-US"/>
    </a:defPPr>
    <a:lvl1pPr marL="0" algn="l" defTabSz="4839253" rtl="0" eaLnBrk="1" latinLnBrk="0" hangingPunct="1">
      <a:defRPr sz="9526" kern="1200">
        <a:solidFill>
          <a:schemeClr val="tx1"/>
        </a:solidFill>
        <a:latin typeface="+mn-lt"/>
        <a:ea typeface="+mn-ea"/>
        <a:cs typeface="+mn-cs"/>
      </a:defRPr>
    </a:lvl1pPr>
    <a:lvl2pPr marL="2419627" algn="l" defTabSz="4839253" rtl="0" eaLnBrk="1" latinLnBrk="0" hangingPunct="1">
      <a:defRPr sz="9526" kern="1200">
        <a:solidFill>
          <a:schemeClr val="tx1"/>
        </a:solidFill>
        <a:latin typeface="+mn-lt"/>
        <a:ea typeface="+mn-ea"/>
        <a:cs typeface="+mn-cs"/>
      </a:defRPr>
    </a:lvl2pPr>
    <a:lvl3pPr marL="4839253" algn="l" defTabSz="4839253" rtl="0" eaLnBrk="1" latinLnBrk="0" hangingPunct="1">
      <a:defRPr sz="9526" kern="1200">
        <a:solidFill>
          <a:schemeClr val="tx1"/>
        </a:solidFill>
        <a:latin typeface="+mn-lt"/>
        <a:ea typeface="+mn-ea"/>
        <a:cs typeface="+mn-cs"/>
      </a:defRPr>
    </a:lvl3pPr>
    <a:lvl4pPr marL="7258880" algn="l" defTabSz="4839253" rtl="0" eaLnBrk="1" latinLnBrk="0" hangingPunct="1">
      <a:defRPr sz="9526" kern="1200">
        <a:solidFill>
          <a:schemeClr val="tx1"/>
        </a:solidFill>
        <a:latin typeface="+mn-lt"/>
        <a:ea typeface="+mn-ea"/>
        <a:cs typeface="+mn-cs"/>
      </a:defRPr>
    </a:lvl4pPr>
    <a:lvl5pPr marL="9678506" algn="l" defTabSz="4839253" rtl="0" eaLnBrk="1" latinLnBrk="0" hangingPunct="1">
      <a:defRPr sz="9526" kern="1200">
        <a:solidFill>
          <a:schemeClr val="tx1"/>
        </a:solidFill>
        <a:latin typeface="+mn-lt"/>
        <a:ea typeface="+mn-ea"/>
        <a:cs typeface="+mn-cs"/>
      </a:defRPr>
    </a:lvl5pPr>
    <a:lvl6pPr marL="12098133" algn="l" defTabSz="4839253" rtl="0" eaLnBrk="1" latinLnBrk="0" hangingPunct="1">
      <a:defRPr sz="9526" kern="1200">
        <a:solidFill>
          <a:schemeClr val="tx1"/>
        </a:solidFill>
        <a:latin typeface="+mn-lt"/>
        <a:ea typeface="+mn-ea"/>
        <a:cs typeface="+mn-cs"/>
      </a:defRPr>
    </a:lvl6pPr>
    <a:lvl7pPr marL="14517758" algn="l" defTabSz="4839253" rtl="0" eaLnBrk="1" latinLnBrk="0" hangingPunct="1">
      <a:defRPr sz="9526" kern="1200">
        <a:solidFill>
          <a:schemeClr val="tx1"/>
        </a:solidFill>
        <a:latin typeface="+mn-lt"/>
        <a:ea typeface="+mn-ea"/>
        <a:cs typeface="+mn-cs"/>
      </a:defRPr>
    </a:lvl7pPr>
    <a:lvl8pPr marL="16937386" algn="l" defTabSz="4839253" rtl="0" eaLnBrk="1" latinLnBrk="0" hangingPunct="1">
      <a:defRPr sz="9526" kern="1200">
        <a:solidFill>
          <a:schemeClr val="tx1"/>
        </a:solidFill>
        <a:latin typeface="+mn-lt"/>
        <a:ea typeface="+mn-ea"/>
        <a:cs typeface="+mn-cs"/>
      </a:defRPr>
    </a:lvl8pPr>
    <a:lvl9pPr marL="19357011" algn="l" defTabSz="4839253" rtl="0" eaLnBrk="1" latinLnBrk="0" hangingPunct="1">
      <a:defRPr sz="952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071" userDrawn="1">
          <p15:clr>
            <a:srgbClr val="A4A3A4"/>
          </p15:clr>
        </p15:guide>
        <p15:guide id="2" pos="1360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6464"/>
    <a:srgbClr val="F5C8C8"/>
    <a:srgbClr val="F5B4B4"/>
    <a:srgbClr val="F59696"/>
    <a:srgbClr val="96F596"/>
    <a:srgbClr val="F5F578"/>
    <a:srgbClr val="9696F5"/>
    <a:srgbClr val="E69696"/>
    <a:srgbClr val="E65050"/>
    <a:srgbClr val="E4A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46"/>
    <p:restoredTop sz="94674"/>
  </p:normalViewPr>
  <p:slideViewPr>
    <p:cSldViewPr>
      <p:cViewPr>
        <p:scale>
          <a:sx n="29" d="100"/>
          <a:sy n="29" d="100"/>
        </p:scale>
        <p:origin x="2304" y="224"/>
      </p:cViewPr>
      <p:guideLst>
        <p:guide orient="horz" pos="9071"/>
        <p:guide pos="1360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commentAuthors" Target="commentAuthors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AB2F55-F725-D24A-ADBD-78DAE8518667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82834-3622-2947-8037-BF1AD5176F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333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40048" y="8946804"/>
            <a:ext cx="36720543" cy="617342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99" y="16320243"/>
            <a:ext cx="30240447" cy="736010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573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146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5719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429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2865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1438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0011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8584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320464" y="1153357"/>
            <a:ext cx="9720144" cy="2457369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60033" y="1153357"/>
            <a:ext cx="28440420" cy="245736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2553" y="18506944"/>
            <a:ext cx="36720543" cy="5720083"/>
          </a:xfrm>
        </p:spPr>
        <p:txBody>
          <a:bodyPr anchor="t"/>
          <a:lstStyle>
            <a:lvl1pPr algn="l">
              <a:defRPr sz="7502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2553" y="12206853"/>
            <a:ext cx="36720543" cy="6300092"/>
          </a:xfrm>
        </p:spPr>
        <p:txBody>
          <a:bodyPr anchor="b"/>
          <a:lstStyle>
            <a:lvl1pPr marL="0" indent="0">
              <a:buNone/>
              <a:defRPr sz="3752">
                <a:solidFill>
                  <a:schemeClr val="tx1">
                    <a:tint val="75000"/>
                  </a:schemeClr>
                </a:solidFill>
              </a:defRPr>
            </a:lvl1pPr>
            <a:lvl2pPr marL="857312" indent="0">
              <a:buNone/>
              <a:defRPr sz="3378">
                <a:solidFill>
                  <a:schemeClr val="tx1">
                    <a:tint val="75000"/>
                  </a:schemeClr>
                </a:solidFill>
              </a:defRPr>
            </a:lvl2pPr>
            <a:lvl3pPr marL="1714622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3pPr>
            <a:lvl4pPr marL="2571935" indent="0">
              <a:buNone/>
              <a:defRPr sz="2627">
                <a:solidFill>
                  <a:schemeClr val="tx1">
                    <a:tint val="75000"/>
                  </a:schemeClr>
                </a:solidFill>
              </a:defRPr>
            </a:lvl4pPr>
            <a:lvl5pPr marL="3429248" indent="0">
              <a:buNone/>
              <a:defRPr sz="2627">
                <a:solidFill>
                  <a:schemeClr val="tx1">
                    <a:tint val="75000"/>
                  </a:schemeClr>
                </a:solidFill>
              </a:defRPr>
            </a:lvl5pPr>
            <a:lvl6pPr marL="4286559" indent="0">
              <a:buNone/>
              <a:defRPr sz="2627">
                <a:solidFill>
                  <a:schemeClr val="tx1">
                    <a:tint val="75000"/>
                  </a:schemeClr>
                </a:solidFill>
              </a:defRPr>
            </a:lvl6pPr>
            <a:lvl7pPr marL="5143869" indent="0">
              <a:buNone/>
              <a:defRPr sz="2627">
                <a:solidFill>
                  <a:schemeClr val="tx1">
                    <a:tint val="75000"/>
                  </a:schemeClr>
                </a:solidFill>
              </a:defRPr>
            </a:lvl7pPr>
            <a:lvl8pPr marL="6001181" indent="0">
              <a:buNone/>
              <a:defRPr sz="2627">
                <a:solidFill>
                  <a:schemeClr val="tx1">
                    <a:tint val="75000"/>
                  </a:schemeClr>
                </a:solidFill>
              </a:defRPr>
            </a:lvl8pPr>
            <a:lvl9pPr marL="6858495" indent="0">
              <a:buNone/>
              <a:defRPr sz="26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60035" y="6720103"/>
            <a:ext cx="19080282" cy="19006950"/>
          </a:xfrm>
        </p:spPr>
        <p:txBody>
          <a:bodyPr/>
          <a:lstStyle>
            <a:lvl1pPr>
              <a:defRPr sz="5249"/>
            </a:lvl1pPr>
            <a:lvl2pPr>
              <a:defRPr sz="4500"/>
            </a:lvl2pPr>
            <a:lvl3pPr>
              <a:defRPr sz="3752"/>
            </a:lvl3pPr>
            <a:lvl4pPr>
              <a:defRPr sz="3378"/>
            </a:lvl4pPr>
            <a:lvl5pPr>
              <a:defRPr sz="3378"/>
            </a:lvl5pPr>
            <a:lvl6pPr>
              <a:defRPr sz="3378"/>
            </a:lvl6pPr>
            <a:lvl7pPr>
              <a:defRPr sz="3378"/>
            </a:lvl7pPr>
            <a:lvl8pPr>
              <a:defRPr sz="3378"/>
            </a:lvl8pPr>
            <a:lvl9pPr>
              <a:defRPr sz="337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60324" y="6720103"/>
            <a:ext cx="19080282" cy="19006950"/>
          </a:xfrm>
        </p:spPr>
        <p:txBody>
          <a:bodyPr/>
          <a:lstStyle>
            <a:lvl1pPr>
              <a:defRPr sz="5249"/>
            </a:lvl1pPr>
            <a:lvl2pPr>
              <a:defRPr sz="4500"/>
            </a:lvl2pPr>
            <a:lvl3pPr>
              <a:defRPr sz="3752"/>
            </a:lvl3pPr>
            <a:lvl4pPr>
              <a:defRPr sz="3378"/>
            </a:lvl4pPr>
            <a:lvl5pPr>
              <a:defRPr sz="3378"/>
            </a:lvl5pPr>
            <a:lvl6pPr>
              <a:defRPr sz="3378"/>
            </a:lvl6pPr>
            <a:lvl7pPr>
              <a:defRPr sz="3378"/>
            </a:lvl7pPr>
            <a:lvl8pPr>
              <a:defRPr sz="3378"/>
            </a:lvl8pPr>
            <a:lvl9pPr>
              <a:defRPr sz="337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035" y="6446765"/>
            <a:ext cx="19087784" cy="2686704"/>
          </a:xfrm>
        </p:spPr>
        <p:txBody>
          <a:bodyPr anchor="b"/>
          <a:lstStyle>
            <a:lvl1pPr marL="0" indent="0">
              <a:buNone/>
              <a:defRPr sz="4500" b="1"/>
            </a:lvl1pPr>
            <a:lvl2pPr marL="857312" indent="0">
              <a:buNone/>
              <a:defRPr sz="3752" b="1"/>
            </a:lvl2pPr>
            <a:lvl3pPr marL="1714622" indent="0">
              <a:buNone/>
              <a:defRPr sz="3378" b="1"/>
            </a:lvl3pPr>
            <a:lvl4pPr marL="2571935" indent="0">
              <a:buNone/>
              <a:defRPr sz="3000" b="1"/>
            </a:lvl4pPr>
            <a:lvl5pPr marL="3429248" indent="0">
              <a:buNone/>
              <a:defRPr sz="3000" b="1"/>
            </a:lvl5pPr>
            <a:lvl6pPr marL="4286559" indent="0">
              <a:buNone/>
              <a:defRPr sz="3000" b="1"/>
            </a:lvl6pPr>
            <a:lvl7pPr marL="5143869" indent="0">
              <a:buNone/>
              <a:defRPr sz="3000" b="1"/>
            </a:lvl7pPr>
            <a:lvl8pPr marL="6001181" indent="0">
              <a:buNone/>
              <a:defRPr sz="3000" b="1"/>
            </a:lvl8pPr>
            <a:lvl9pPr marL="6858495" indent="0">
              <a:buNone/>
              <a:defRPr sz="3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0035" y="9133468"/>
            <a:ext cx="19087784" cy="16593580"/>
          </a:xfrm>
        </p:spPr>
        <p:txBody>
          <a:bodyPr/>
          <a:lstStyle>
            <a:lvl1pPr>
              <a:defRPr sz="4500"/>
            </a:lvl1pPr>
            <a:lvl2pPr>
              <a:defRPr sz="3752"/>
            </a:lvl2pPr>
            <a:lvl3pPr>
              <a:defRPr sz="3378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45326" y="6446765"/>
            <a:ext cx="19095282" cy="2686704"/>
          </a:xfrm>
        </p:spPr>
        <p:txBody>
          <a:bodyPr anchor="b"/>
          <a:lstStyle>
            <a:lvl1pPr marL="0" indent="0">
              <a:buNone/>
              <a:defRPr sz="4500" b="1"/>
            </a:lvl1pPr>
            <a:lvl2pPr marL="857312" indent="0">
              <a:buNone/>
              <a:defRPr sz="3752" b="1"/>
            </a:lvl2pPr>
            <a:lvl3pPr marL="1714622" indent="0">
              <a:buNone/>
              <a:defRPr sz="3378" b="1"/>
            </a:lvl3pPr>
            <a:lvl4pPr marL="2571935" indent="0">
              <a:buNone/>
              <a:defRPr sz="3000" b="1"/>
            </a:lvl4pPr>
            <a:lvl5pPr marL="3429248" indent="0">
              <a:buNone/>
              <a:defRPr sz="3000" b="1"/>
            </a:lvl5pPr>
            <a:lvl6pPr marL="4286559" indent="0">
              <a:buNone/>
              <a:defRPr sz="3000" b="1"/>
            </a:lvl6pPr>
            <a:lvl7pPr marL="5143869" indent="0">
              <a:buNone/>
              <a:defRPr sz="3000" b="1"/>
            </a:lvl7pPr>
            <a:lvl8pPr marL="6001181" indent="0">
              <a:buNone/>
              <a:defRPr sz="3000" b="1"/>
            </a:lvl8pPr>
            <a:lvl9pPr marL="6858495" indent="0">
              <a:buNone/>
              <a:defRPr sz="3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45326" y="9133468"/>
            <a:ext cx="19095282" cy="16593580"/>
          </a:xfrm>
        </p:spPr>
        <p:txBody>
          <a:bodyPr/>
          <a:lstStyle>
            <a:lvl1pPr>
              <a:defRPr sz="4500"/>
            </a:lvl1pPr>
            <a:lvl2pPr>
              <a:defRPr sz="3752"/>
            </a:lvl2pPr>
            <a:lvl3pPr>
              <a:defRPr sz="3378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0038" y="1146683"/>
            <a:ext cx="14212712" cy="4880073"/>
          </a:xfrm>
        </p:spPr>
        <p:txBody>
          <a:bodyPr anchor="b"/>
          <a:lstStyle>
            <a:lvl1pPr algn="l">
              <a:defRPr sz="3752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90251" y="1146690"/>
            <a:ext cx="24150357" cy="24580366"/>
          </a:xfrm>
        </p:spPr>
        <p:txBody>
          <a:bodyPr/>
          <a:lstStyle>
            <a:lvl1pPr>
              <a:defRPr sz="6002"/>
            </a:lvl1pPr>
            <a:lvl2pPr>
              <a:defRPr sz="5249"/>
            </a:lvl2pPr>
            <a:lvl3pPr>
              <a:defRPr sz="4500"/>
            </a:lvl3pPr>
            <a:lvl4pPr>
              <a:defRPr sz="3752"/>
            </a:lvl4pPr>
            <a:lvl5pPr>
              <a:defRPr sz="3752"/>
            </a:lvl5pPr>
            <a:lvl6pPr>
              <a:defRPr sz="3752"/>
            </a:lvl6pPr>
            <a:lvl7pPr>
              <a:defRPr sz="3752"/>
            </a:lvl7pPr>
            <a:lvl8pPr>
              <a:defRPr sz="3752"/>
            </a:lvl8pPr>
            <a:lvl9pPr>
              <a:defRPr sz="375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60038" y="6026759"/>
            <a:ext cx="14212712" cy="19700293"/>
          </a:xfrm>
        </p:spPr>
        <p:txBody>
          <a:bodyPr/>
          <a:lstStyle>
            <a:lvl1pPr marL="0" indent="0">
              <a:buNone/>
              <a:defRPr sz="2627"/>
            </a:lvl1pPr>
            <a:lvl2pPr marL="857312" indent="0">
              <a:buNone/>
              <a:defRPr sz="2250"/>
            </a:lvl2pPr>
            <a:lvl3pPr marL="1714622" indent="0">
              <a:buNone/>
              <a:defRPr sz="1875"/>
            </a:lvl3pPr>
            <a:lvl4pPr marL="2571935" indent="0">
              <a:buNone/>
              <a:defRPr sz="1691"/>
            </a:lvl4pPr>
            <a:lvl5pPr marL="3429248" indent="0">
              <a:buNone/>
              <a:defRPr sz="1691"/>
            </a:lvl5pPr>
            <a:lvl6pPr marL="4286559" indent="0">
              <a:buNone/>
              <a:defRPr sz="1691"/>
            </a:lvl6pPr>
            <a:lvl7pPr marL="5143869" indent="0">
              <a:buNone/>
              <a:defRPr sz="1691"/>
            </a:lvl7pPr>
            <a:lvl8pPr marL="6001181" indent="0">
              <a:buNone/>
              <a:defRPr sz="1691"/>
            </a:lvl8pPr>
            <a:lvl9pPr marL="6858495" indent="0">
              <a:buNone/>
              <a:defRPr sz="169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7634" y="20160299"/>
            <a:ext cx="25920383" cy="2380037"/>
          </a:xfrm>
        </p:spPr>
        <p:txBody>
          <a:bodyPr anchor="b"/>
          <a:lstStyle>
            <a:lvl1pPr algn="l">
              <a:defRPr sz="3752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467634" y="2573375"/>
            <a:ext cx="25920383" cy="17280255"/>
          </a:xfrm>
        </p:spPr>
        <p:txBody>
          <a:bodyPr/>
          <a:lstStyle>
            <a:lvl1pPr marL="0" indent="0">
              <a:buNone/>
              <a:defRPr sz="6002"/>
            </a:lvl1pPr>
            <a:lvl2pPr marL="857312" indent="0">
              <a:buNone/>
              <a:defRPr sz="5249"/>
            </a:lvl2pPr>
            <a:lvl3pPr marL="1714622" indent="0">
              <a:buNone/>
              <a:defRPr sz="4500"/>
            </a:lvl3pPr>
            <a:lvl4pPr marL="2571935" indent="0">
              <a:buNone/>
              <a:defRPr sz="3752"/>
            </a:lvl4pPr>
            <a:lvl5pPr marL="3429248" indent="0">
              <a:buNone/>
              <a:defRPr sz="3752"/>
            </a:lvl5pPr>
            <a:lvl6pPr marL="4286559" indent="0">
              <a:buNone/>
              <a:defRPr sz="3752"/>
            </a:lvl6pPr>
            <a:lvl7pPr marL="5143869" indent="0">
              <a:buNone/>
              <a:defRPr sz="3752"/>
            </a:lvl7pPr>
            <a:lvl8pPr marL="6001181" indent="0">
              <a:buNone/>
              <a:defRPr sz="3752"/>
            </a:lvl8pPr>
            <a:lvl9pPr marL="6858495" indent="0">
              <a:buNone/>
              <a:defRPr sz="3752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67634" y="22540335"/>
            <a:ext cx="25920383" cy="3380049"/>
          </a:xfrm>
        </p:spPr>
        <p:txBody>
          <a:bodyPr/>
          <a:lstStyle>
            <a:lvl1pPr marL="0" indent="0">
              <a:buNone/>
              <a:defRPr sz="2627"/>
            </a:lvl1pPr>
            <a:lvl2pPr marL="857312" indent="0">
              <a:buNone/>
              <a:defRPr sz="2250"/>
            </a:lvl2pPr>
            <a:lvl3pPr marL="1714622" indent="0">
              <a:buNone/>
              <a:defRPr sz="1875"/>
            </a:lvl3pPr>
            <a:lvl4pPr marL="2571935" indent="0">
              <a:buNone/>
              <a:defRPr sz="1691"/>
            </a:lvl4pPr>
            <a:lvl5pPr marL="3429248" indent="0">
              <a:buNone/>
              <a:defRPr sz="1691"/>
            </a:lvl5pPr>
            <a:lvl6pPr marL="4286559" indent="0">
              <a:buNone/>
              <a:defRPr sz="1691"/>
            </a:lvl6pPr>
            <a:lvl7pPr marL="5143869" indent="0">
              <a:buNone/>
              <a:defRPr sz="1691"/>
            </a:lvl7pPr>
            <a:lvl8pPr marL="6001181" indent="0">
              <a:buNone/>
              <a:defRPr sz="1691"/>
            </a:lvl8pPr>
            <a:lvl9pPr marL="6858495" indent="0">
              <a:buNone/>
              <a:defRPr sz="169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60033" y="1153355"/>
            <a:ext cx="38880573" cy="48000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0033" y="6720103"/>
            <a:ext cx="38880573" cy="19006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60038" y="26693729"/>
            <a:ext cx="10080149" cy="15333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760219" y="26693729"/>
            <a:ext cx="13680201" cy="15333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60464" y="26693729"/>
            <a:ext cx="10080149" cy="15333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714622" rtl="0" eaLnBrk="1" latinLnBrk="0" hangingPunct="1">
        <a:spcBef>
          <a:spcPct val="0"/>
        </a:spcBef>
        <a:buNone/>
        <a:defRPr sz="825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42986" indent="-642986" algn="l" defTabSz="1714622" rtl="0" eaLnBrk="1" latinLnBrk="0" hangingPunct="1">
        <a:spcBef>
          <a:spcPct val="20000"/>
        </a:spcBef>
        <a:buFont typeface="Arial" pitchFamily="34" charset="0"/>
        <a:buChar char="•"/>
        <a:defRPr sz="6002" kern="1200">
          <a:solidFill>
            <a:schemeClr val="tx1"/>
          </a:solidFill>
          <a:latin typeface="+mn-lt"/>
          <a:ea typeface="+mn-ea"/>
          <a:cs typeface="+mn-cs"/>
        </a:defRPr>
      </a:lvl1pPr>
      <a:lvl2pPr marL="1393133" indent="-535823" algn="l" defTabSz="1714622" rtl="0" eaLnBrk="1" latinLnBrk="0" hangingPunct="1">
        <a:spcBef>
          <a:spcPct val="20000"/>
        </a:spcBef>
        <a:buFont typeface="Arial" pitchFamily="34" charset="0"/>
        <a:buChar char="–"/>
        <a:defRPr sz="5249" kern="1200">
          <a:solidFill>
            <a:schemeClr val="tx1"/>
          </a:solidFill>
          <a:latin typeface="+mn-lt"/>
          <a:ea typeface="+mn-ea"/>
          <a:cs typeface="+mn-cs"/>
        </a:defRPr>
      </a:lvl2pPr>
      <a:lvl3pPr marL="2143281" indent="-428657" algn="l" defTabSz="1714622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3pPr>
      <a:lvl4pPr marL="3000591" indent="-428657" algn="l" defTabSz="1714622" rtl="0" eaLnBrk="1" latinLnBrk="0" hangingPunct="1">
        <a:spcBef>
          <a:spcPct val="20000"/>
        </a:spcBef>
        <a:buFont typeface="Arial" pitchFamily="34" charset="0"/>
        <a:buChar char="–"/>
        <a:defRPr sz="3752" kern="1200">
          <a:solidFill>
            <a:schemeClr val="tx1"/>
          </a:solidFill>
          <a:latin typeface="+mn-lt"/>
          <a:ea typeface="+mn-ea"/>
          <a:cs typeface="+mn-cs"/>
        </a:defRPr>
      </a:lvl4pPr>
      <a:lvl5pPr marL="3857903" indent="-428657" algn="l" defTabSz="1714622" rtl="0" eaLnBrk="1" latinLnBrk="0" hangingPunct="1">
        <a:spcBef>
          <a:spcPct val="20000"/>
        </a:spcBef>
        <a:buFont typeface="Arial" pitchFamily="34" charset="0"/>
        <a:buChar char="»"/>
        <a:defRPr sz="3752" kern="1200">
          <a:solidFill>
            <a:schemeClr val="tx1"/>
          </a:solidFill>
          <a:latin typeface="+mn-lt"/>
          <a:ea typeface="+mn-ea"/>
          <a:cs typeface="+mn-cs"/>
        </a:defRPr>
      </a:lvl5pPr>
      <a:lvl6pPr marL="4715216" indent="-428657" algn="l" defTabSz="1714622" rtl="0" eaLnBrk="1" latinLnBrk="0" hangingPunct="1">
        <a:spcBef>
          <a:spcPct val="20000"/>
        </a:spcBef>
        <a:buFont typeface="Arial" pitchFamily="34" charset="0"/>
        <a:buChar char="•"/>
        <a:defRPr sz="3752" kern="1200">
          <a:solidFill>
            <a:schemeClr val="tx1"/>
          </a:solidFill>
          <a:latin typeface="+mn-lt"/>
          <a:ea typeface="+mn-ea"/>
          <a:cs typeface="+mn-cs"/>
        </a:defRPr>
      </a:lvl6pPr>
      <a:lvl7pPr marL="5572529" indent="-428657" algn="l" defTabSz="1714622" rtl="0" eaLnBrk="1" latinLnBrk="0" hangingPunct="1">
        <a:spcBef>
          <a:spcPct val="20000"/>
        </a:spcBef>
        <a:buFont typeface="Arial" pitchFamily="34" charset="0"/>
        <a:buChar char="•"/>
        <a:defRPr sz="3752" kern="1200">
          <a:solidFill>
            <a:schemeClr val="tx1"/>
          </a:solidFill>
          <a:latin typeface="+mn-lt"/>
          <a:ea typeface="+mn-ea"/>
          <a:cs typeface="+mn-cs"/>
        </a:defRPr>
      </a:lvl7pPr>
      <a:lvl8pPr marL="6429839" indent="-428657" algn="l" defTabSz="1714622" rtl="0" eaLnBrk="1" latinLnBrk="0" hangingPunct="1">
        <a:spcBef>
          <a:spcPct val="20000"/>
        </a:spcBef>
        <a:buFont typeface="Arial" pitchFamily="34" charset="0"/>
        <a:buChar char="•"/>
        <a:defRPr sz="3752" kern="1200">
          <a:solidFill>
            <a:schemeClr val="tx1"/>
          </a:solidFill>
          <a:latin typeface="+mn-lt"/>
          <a:ea typeface="+mn-ea"/>
          <a:cs typeface="+mn-cs"/>
        </a:defRPr>
      </a:lvl8pPr>
      <a:lvl9pPr marL="7287150" indent="-428657" algn="l" defTabSz="1714622" rtl="0" eaLnBrk="1" latinLnBrk="0" hangingPunct="1">
        <a:spcBef>
          <a:spcPct val="20000"/>
        </a:spcBef>
        <a:buFont typeface="Arial" pitchFamily="34" charset="0"/>
        <a:buChar char="•"/>
        <a:defRPr sz="37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14622" rtl="0" eaLnBrk="1" latinLnBrk="0" hangingPunct="1">
        <a:defRPr sz="3378" kern="1200">
          <a:solidFill>
            <a:schemeClr val="tx1"/>
          </a:solidFill>
          <a:latin typeface="+mn-lt"/>
          <a:ea typeface="+mn-ea"/>
          <a:cs typeface="+mn-cs"/>
        </a:defRPr>
      </a:lvl1pPr>
      <a:lvl2pPr marL="857312" algn="l" defTabSz="1714622" rtl="0" eaLnBrk="1" latinLnBrk="0" hangingPunct="1">
        <a:defRPr sz="3378" kern="1200">
          <a:solidFill>
            <a:schemeClr val="tx1"/>
          </a:solidFill>
          <a:latin typeface="+mn-lt"/>
          <a:ea typeface="+mn-ea"/>
          <a:cs typeface="+mn-cs"/>
        </a:defRPr>
      </a:lvl2pPr>
      <a:lvl3pPr marL="1714622" algn="l" defTabSz="1714622" rtl="0" eaLnBrk="1" latinLnBrk="0" hangingPunct="1">
        <a:defRPr sz="3378" kern="1200">
          <a:solidFill>
            <a:schemeClr val="tx1"/>
          </a:solidFill>
          <a:latin typeface="+mn-lt"/>
          <a:ea typeface="+mn-ea"/>
          <a:cs typeface="+mn-cs"/>
        </a:defRPr>
      </a:lvl3pPr>
      <a:lvl4pPr marL="2571935" algn="l" defTabSz="1714622" rtl="0" eaLnBrk="1" latinLnBrk="0" hangingPunct="1">
        <a:defRPr sz="3378" kern="1200">
          <a:solidFill>
            <a:schemeClr val="tx1"/>
          </a:solidFill>
          <a:latin typeface="+mn-lt"/>
          <a:ea typeface="+mn-ea"/>
          <a:cs typeface="+mn-cs"/>
        </a:defRPr>
      </a:lvl4pPr>
      <a:lvl5pPr marL="3429248" algn="l" defTabSz="1714622" rtl="0" eaLnBrk="1" latinLnBrk="0" hangingPunct="1">
        <a:defRPr sz="3378" kern="1200">
          <a:solidFill>
            <a:schemeClr val="tx1"/>
          </a:solidFill>
          <a:latin typeface="+mn-lt"/>
          <a:ea typeface="+mn-ea"/>
          <a:cs typeface="+mn-cs"/>
        </a:defRPr>
      </a:lvl5pPr>
      <a:lvl6pPr marL="4286559" algn="l" defTabSz="1714622" rtl="0" eaLnBrk="1" latinLnBrk="0" hangingPunct="1">
        <a:defRPr sz="3378" kern="1200">
          <a:solidFill>
            <a:schemeClr val="tx1"/>
          </a:solidFill>
          <a:latin typeface="+mn-lt"/>
          <a:ea typeface="+mn-ea"/>
          <a:cs typeface="+mn-cs"/>
        </a:defRPr>
      </a:lvl6pPr>
      <a:lvl7pPr marL="5143869" algn="l" defTabSz="1714622" rtl="0" eaLnBrk="1" latinLnBrk="0" hangingPunct="1">
        <a:defRPr sz="3378" kern="1200">
          <a:solidFill>
            <a:schemeClr val="tx1"/>
          </a:solidFill>
          <a:latin typeface="+mn-lt"/>
          <a:ea typeface="+mn-ea"/>
          <a:cs typeface="+mn-cs"/>
        </a:defRPr>
      </a:lvl7pPr>
      <a:lvl8pPr marL="6001181" algn="l" defTabSz="1714622" rtl="0" eaLnBrk="1" latinLnBrk="0" hangingPunct="1">
        <a:defRPr sz="3378" kern="1200">
          <a:solidFill>
            <a:schemeClr val="tx1"/>
          </a:solidFill>
          <a:latin typeface="+mn-lt"/>
          <a:ea typeface="+mn-ea"/>
          <a:cs typeface="+mn-cs"/>
        </a:defRPr>
      </a:lvl8pPr>
      <a:lvl9pPr marL="6858495" algn="l" defTabSz="1714622" rtl="0" eaLnBrk="1" latinLnBrk="0" hangingPunct="1">
        <a:defRPr sz="3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5" Type="http://schemas.openxmlformats.org/officeDocument/2006/relationships/image" Target="../media/image3.jpeg"/><Relationship Id="rId6" Type="http://schemas.microsoft.com/office/2007/relationships/hdphoto" Target="../media/hdphoto2.wdp"/><Relationship Id="rId7" Type="http://schemas.openxmlformats.org/officeDocument/2006/relationships/image" Target="../media/image4.jpeg"/><Relationship Id="rId8" Type="http://schemas.openxmlformats.org/officeDocument/2006/relationships/image" Target="../media/image5.jpeg"/><Relationship Id="rId9" Type="http://schemas.microsoft.com/office/2007/relationships/hdphoto" Target="../media/hdphoto3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45" t="18073" r="32288" b="23427"/>
          <a:stretch/>
        </p:blipFill>
        <p:spPr>
          <a:xfrm>
            <a:off x="1635919" y="5408612"/>
            <a:ext cx="14775387" cy="176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015" t="15465" r="43474" b="4215"/>
          <a:stretch/>
        </p:blipFill>
        <p:spPr>
          <a:xfrm>
            <a:off x="14208919" y="6323012"/>
            <a:ext cx="11582400" cy="15697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7" t="5551" r="3844" b="7403"/>
          <a:stretch/>
        </p:blipFill>
        <p:spPr>
          <a:xfrm>
            <a:off x="25791319" y="6323012"/>
            <a:ext cx="14478000" cy="88589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91" t="60929" r="51550" b="31524"/>
          <a:stretch/>
        </p:blipFill>
        <p:spPr>
          <a:xfrm>
            <a:off x="26772067" y="15771651"/>
            <a:ext cx="6105852" cy="6073200"/>
          </a:xfrm>
          <a:prstGeom prst="rect">
            <a:avLst/>
          </a:prstGeom>
          <a:noFill/>
          <a:ln w="50800">
            <a:solidFill>
              <a:schemeClr val="bg1">
                <a:lumMod val="50000"/>
              </a:schemeClr>
            </a:solidFill>
          </a:ln>
          <a:effectLst/>
        </p:spPr>
      </p:pic>
      <p:sp>
        <p:nvSpPr>
          <p:cNvPr id="9" name="Rectangle 8"/>
          <p:cNvSpPr/>
          <p:nvPr/>
        </p:nvSpPr>
        <p:spPr>
          <a:xfrm>
            <a:off x="21752719" y="15162212"/>
            <a:ext cx="1656000" cy="1640982"/>
          </a:xfrm>
          <a:prstGeom prst="rect">
            <a:avLst/>
          </a:prstGeom>
          <a:noFill/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21752719" y="16803194"/>
            <a:ext cx="5019347" cy="5041657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3408719" y="15181923"/>
            <a:ext cx="3363347" cy="589728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3603319" y="13028612"/>
            <a:ext cx="1332000" cy="1296000"/>
          </a:xfrm>
          <a:prstGeom prst="rect">
            <a:avLst/>
          </a:prstGeom>
          <a:noFill/>
          <a:ln w="762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231" t="71175" r="38784" b="15999"/>
          <a:stretch/>
        </p:blipFill>
        <p:spPr>
          <a:xfrm>
            <a:off x="33535406" y="15771651"/>
            <a:ext cx="6382236" cy="6073200"/>
          </a:xfrm>
          <a:prstGeom prst="rect">
            <a:avLst/>
          </a:prstGeom>
          <a:ln w="50800">
            <a:solidFill>
              <a:schemeClr val="bg1">
                <a:lumMod val="50000"/>
              </a:schemeClr>
            </a:solidFill>
          </a:ln>
          <a:effectLst/>
        </p:spPr>
      </p:pic>
      <p:cxnSp>
        <p:nvCxnSpPr>
          <p:cNvPr id="19" name="Straight Connector 18"/>
          <p:cNvCxnSpPr/>
          <p:nvPr/>
        </p:nvCxnSpPr>
        <p:spPr>
          <a:xfrm>
            <a:off x="34935319" y="13028612"/>
            <a:ext cx="4982323" cy="2743039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3535406" y="14324612"/>
            <a:ext cx="67914" cy="1447039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06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3238597" y="7085012"/>
            <a:ext cx="37106922" cy="13068300"/>
            <a:chOff x="6965857" y="8494712"/>
            <a:chExt cx="26613127" cy="9372600"/>
          </a:xfrm>
        </p:grpSpPr>
        <p:sp>
          <p:nvSpPr>
            <p:cNvPr id="2" name="Rectangle 1"/>
            <p:cNvSpPr/>
            <p:nvPr/>
          </p:nvSpPr>
          <p:spPr>
            <a:xfrm>
              <a:off x="13743865" y="8494712"/>
              <a:ext cx="10058400" cy="9372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F56464"/>
                  </a:solidFill>
                  <a:latin typeface="Arial" charset="0"/>
                  <a:ea typeface="Arial" charset="0"/>
                  <a:cs typeface="Arial" charset="0"/>
                </a:rPr>
                <a:t>TODO:</a:t>
              </a:r>
            </a:p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11-part</a:t>
              </a:r>
            </a:p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Wooden chair</a:t>
              </a:r>
            </a:p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218984" y="8494712"/>
              <a:ext cx="9360000" cy="9372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rgbClr val="F56464"/>
                  </a:solidFill>
                  <a:latin typeface="Arial" charset="0"/>
                  <a:ea typeface="Arial" charset="0"/>
                  <a:cs typeface="Arial" charset="0"/>
                </a:rPr>
                <a:t>TODO:</a:t>
              </a:r>
              <a:endParaRPr lang="en-US" dirty="0">
                <a:solidFill>
                  <a:srgbClr val="F56464"/>
                </a:solidFill>
                <a:latin typeface="Arial" charset="0"/>
                <a:ea typeface="Arial" charset="0"/>
                <a:cs typeface="Arial" charset="0"/>
              </a:endParaRPr>
            </a:p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11 parts</a:t>
              </a:r>
            </a:p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65857" y="8548052"/>
              <a:ext cx="5791200" cy="92659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069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9</Words>
  <Application>Microsoft Macintosh PowerPoint</Application>
  <PresentationFormat>Custom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Calibri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SongPeng</dc:creator>
  <cp:lastModifiedBy>Microsoft Office User</cp:lastModifiedBy>
  <cp:revision>218</cp:revision>
  <dcterms:created xsi:type="dcterms:W3CDTF">2006-08-16T00:00:00Z</dcterms:created>
  <dcterms:modified xsi:type="dcterms:W3CDTF">2018-06-05T11:21:01Z</dcterms:modified>
</cp:coreProperties>
</file>

<file path=docProps/thumbnail.jpeg>
</file>